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/>
    <p:restoredTop sz="97030"/>
  </p:normalViewPr>
  <p:slideViewPr>
    <p:cSldViewPr snapToGrid="0">
      <p:cViewPr varScale="1">
        <p:scale>
          <a:sx n="135" d="100"/>
          <a:sy n="135" d="100"/>
        </p:scale>
        <p:origin x="19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DC35C6-2109-1E65-4DF3-A97659F9B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87FF1BE-5CFE-50B5-7A4F-4B294F93B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255DBA-C3D0-3387-0054-0A8F7B0DB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4F31BC-EEE9-B9E4-C661-B64CF5225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460935-8881-4CAA-8755-7E6051EBC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9464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1EF01A-2F11-5A89-A594-8A8815CA5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C4637B-C748-EB82-A743-60A7FC5DF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FA63C6-ABE3-7DEB-38BC-926DB942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7BECA1-ADA4-EA53-36B9-1A3407DE4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9E51A7-F8DE-C2B3-D928-4ABB0B81F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213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718F9-AFCF-0111-E550-04B230223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D71C34-CE64-1F33-6C09-7AC531E96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BF0142-F1B7-8F9E-4BE1-A7E608879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850061-060A-ECFF-5142-4CF327659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3D3E5E-9D36-9573-3A1D-A58FAFCFF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0239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C1E9A-024E-FB86-2D12-702DD863D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410FF7-B156-8371-4A50-77F184AC2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35C62A7-C1B5-08F0-E593-3A80D2A63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49AB96C-D1D2-0906-409E-792CE37F8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0B9F221-784C-F3B7-AF6B-9C9E6C6DB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EE809F0-DEAC-E15A-3F59-B9785A543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986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1AF42B-F998-7FFA-FFAA-0F69136C0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D410402-E063-F815-3799-2527D7FF3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1E23824-30A0-51CD-47AD-E5C7DE902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D89E875-FD37-FBDE-E5F2-2786D40BB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3F21207-5F44-4274-4263-994E0CD89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C1CB49F-FCCF-DA37-9E01-8532908ED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46A29E8-E126-348E-6548-9CDF98718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2EBE8E-09BF-980F-BDC5-F5E47E841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439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236A7B-F006-D878-FB1E-A50B491F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D1A2B7F-FD17-65D1-00CA-EAE3F0783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4AA0209-2F3B-0E81-D26C-08A27D772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2B3092D-4CA1-4000-1DA1-992A3ECB4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73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B4E17D8-0D54-5727-79F3-2AC939479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ECDAB67-3FB4-F292-0560-61D6BE5B4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BFA3725-19DD-C977-3828-7AF18D370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7770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07B382-046D-35F1-CF82-D72B7E8F1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E747B6-6DE8-D7D2-EFA1-0F7DC881A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9E1E8AE-8C17-EAED-6D43-50D835B13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5F8861D-8B33-73D0-1FD2-C5CD65901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FBCF3A-842B-307C-303C-8A4522062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C6252E-DA2B-9199-C6D8-C2267937D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117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A674FE-062C-C72D-62CC-90C679A14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49B6BF1-B66A-032E-550C-97E2D10A8A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0A9111A-33C7-EAB8-AC20-E9AEDAB1F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E1532B2-97A7-E9F4-2890-4EE581A6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7E9B579-6D1E-ED08-ECF3-1A73C2E13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F9F315-FF35-8E5F-2C44-DD007630D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274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F10F59-6CF0-EC88-4B29-4F687E22C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95B274C-9ED5-B026-A155-7AE9A8FDC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4A11A3-A44E-B8D2-E421-FA1598D8B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BF165F-4790-9CF7-5776-D44CA16C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121F8C-87AC-9A61-ED2B-39F250078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91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8B3C9EB-A5FE-3C73-DFA3-C7C1959FAB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82F07F7-07FD-9717-D965-11A1732CF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674946C-1737-1B3B-71A0-68CEE2D31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AF92C6-D80C-18AF-E6B7-3247F5315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6284A8-AF52-FEB5-EF19-2AB7D78E9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84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3557A26-521C-08D0-8F8A-9C82298F1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A190A95-D528-B989-9120-9C25A010A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960517-8A63-1F62-D3DA-4282B1EC83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18A75-1AC8-9A41-913D-D5F6A1B56A8D}" type="datetimeFigureOut">
              <a:rPr lang="it-IT" smtClean="0"/>
              <a:t>27/05/23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891116-24F5-4D4D-FB0F-92FB0FB06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626B2A-CB8A-EABA-4054-7B31D726A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658BB-E0B0-A447-A68E-64B908224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096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u2vqAwNEW8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4C8EE9-8032-7CDE-1B0A-75181F8CDA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D2032A3-1BCB-48F1-CD1F-9D99573409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Elementi multimediali online 3" descr="Italian man who went to Malta [Original]">
            <a:hlinkClick r:id="" action="ppaction://media"/>
            <a:extLst>
              <a:ext uri="{FF2B5EF4-FFF2-40B4-BE49-F238E27FC236}">
                <a16:creationId xmlns:a16="http://schemas.microsoft.com/office/drawing/2014/main" id="{0209D564-01D2-E583-1EA7-2D662A7D17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05854"/>
            <a:ext cx="8861720" cy="664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1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F9EFD89235346B487E977AB1D4CCB" ma:contentTypeVersion="16" ma:contentTypeDescription="Een nieuw document maken." ma:contentTypeScope="" ma:versionID="de57f6555658d8f8a0c03871b6792d7d">
  <xsd:schema xmlns:xsd="http://www.w3.org/2001/XMLSchema" xmlns:xs="http://www.w3.org/2001/XMLSchema" xmlns:p="http://schemas.microsoft.com/office/2006/metadata/properties" xmlns:ns2="cd86d8f1-3ac5-4d59-ac30-ee0a535f2c89" xmlns:ns3="f5bdfc76-b9e4-4b6f-a936-e84754ed3f27" targetNamespace="http://schemas.microsoft.com/office/2006/metadata/properties" ma:root="true" ma:fieldsID="5fe69788a6491c728cdbe28d53c774db" ns2:_="" ns3:_="">
    <xsd:import namespace="cd86d8f1-3ac5-4d59-ac30-ee0a535f2c89"/>
    <xsd:import namespace="f5bdfc76-b9e4-4b6f-a936-e84754ed3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6d8f1-3ac5-4d59-ac30-ee0a535f2c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371a8fc0-aac8-454a-b196-fb8b2c0863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bdfc76-b9e4-4b6f-a936-e84754ed3f2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5013f95-1bbd-453d-812d-9e9cf59a2639}" ma:internalName="TaxCatchAll" ma:showField="CatchAllData" ma:web="f5bdfc76-b9e4-4b6f-a936-e84754ed3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26D5E8-F95A-4F16-9442-6CE30EE1A970}"/>
</file>

<file path=customXml/itemProps2.xml><?xml version="1.0" encoding="utf-8"?>
<ds:datastoreItem xmlns:ds="http://schemas.openxmlformats.org/officeDocument/2006/customXml" ds:itemID="{A927588C-A802-4A8C-86CE-8E5B3295119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Maurizio Chiappa 4B LS</dc:creator>
  <cp:lastModifiedBy>Maurizio Chiappa 4B LS</cp:lastModifiedBy>
  <cp:revision>1</cp:revision>
  <dcterms:created xsi:type="dcterms:W3CDTF">2023-05-27T08:55:00Z</dcterms:created>
  <dcterms:modified xsi:type="dcterms:W3CDTF">2023-05-27T08:55:53Z</dcterms:modified>
</cp:coreProperties>
</file>