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2" d="100"/>
          <a:sy n="102" d="100"/>
        </p:scale>
        <p:origin x="192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AB78B4-50D8-3A10-9D05-0A318288C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DFB63D7-D816-AAAB-2530-1BD00FABBB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856C5C7-39D8-209B-CB16-DCC6358F2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B11E97A-D23E-F114-5D98-AE2901C93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C5463A6-4DD9-3C5D-8FB5-B04C718C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5295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2198C9-3AD7-435A-75EE-31EB469A1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2EF5174-5BDE-FDF6-9CB8-FD0A1BFFD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B09871D-7909-45D2-F120-054E2A90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59FFED-2F53-F003-71C9-81B4B65B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F32ED7-ADEA-5BC2-39CC-8717358AB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8862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8B6078-0212-BA83-6F47-D9F7713ED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4925BA0-9F69-6EFD-E1A5-5D733A85C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830BBF7-2706-6C98-50BA-62029935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9D3793-A1D3-2C4F-B488-9803D1366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D9E29B-8B69-CAD1-60D8-F74C02551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550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ADA652-3707-F148-5124-799A3DB8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54B5AF5-C6E7-C52B-91AB-0337A0343B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DBB8A3F-0CB1-33FC-4EFE-A9A49EECE9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945FF90-21B9-AB82-E9FF-2835315E5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F063CC2-AED3-992A-7E9B-ECB5018A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3837B8-8556-46DE-EA89-44933D4E1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4563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D63A4F-0363-3C1E-B05D-02B6069D4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6DEB07D-A7AD-12ED-AEE6-36C6091FC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ABAFEC5-94E6-EE72-260C-A0C89741E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1D388DF-B577-086E-B4D0-FB925AA2C7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1D2DCAC-458F-C9B4-9851-795FAF0743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3679D08-A970-B86A-D4F5-106F82D49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E67B6A5-62BB-3F46-4735-8F7F6BEBC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69295F8-8E7E-265F-9819-C146031EF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2944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501272-6BA9-9FD1-A280-4386424E3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F028452-68D7-70EF-EB5F-E30C7FECA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BF5D708-CDDF-812B-AD02-054F54165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FDDAF2A-122E-DB7F-5A0D-40C2B5CB5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819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F982329-C18A-1DDA-A484-7F5771929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B9E1DDC-9013-2941-EDB3-10220A36B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F690028-7A80-0C99-9CD9-E11BBB71B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8895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8996B5-ED29-6259-7A89-15BE967D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5B0E8D9-D459-4012-171F-FA15B8EF0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CD62B69-C5A9-1D2C-8E5B-26B1332C7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47B734F-63C3-45A0-53F9-87A8A0E98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48DBDA0-68A8-6D4E-1756-FDD7A5E1E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BF79955-1944-3F5A-CFD6-D8964737F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167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0B9FC0-D4C8-F719-FEC4-1F86B310E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056A19C-1229-947D-7E0F-C88EAAE298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9EE0A6D-DED2-1639-8593-76A43ED17C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D332BC2-DF18-B7DA-EAF4-EB1CCB4D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9961671-DF6D-A1DC-4052-087F42CCA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5B36890-C26C-D99D-645F-3668E1A93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2126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5B5880-6ED2-22F3-ACE0-469EF1885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33B81A9-3B66-3E6C-5230-AB8DB3AFE3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6C979C3-7585-D19B-7181-D956334C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97BCB6E-2140-CA64-58C8-AE35C1FFF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AE9BE83-1C43-72F1-709D-3212EF17D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0027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D349242-2CB2-ACA9-B562-D1868AF02A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6E00878-793A-03A9-F6A7-2581663CCA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2651468-E463-4260-7F0C-1EDCA4DE7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CAB7D7-A06C-D92A-9C95-C121FE8B8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A0E1FCC-2CB3-447A-3594-92BDA087F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7511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39115A0-4821-8229-9465-AC41D9C83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7031569-97B2-A5CE-2590-1D6AFCA0A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CCC25C-A1E0-1868-C511-2936A86E4D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3EC848E-4DB3-03A6-D087-B4A6918424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91965E-9159-96CF-14E6-48DF778FE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512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NQNCrEHxlr0?start=149&amp;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60D547-A574-EC7B-D4FF-490D84F913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5421601-CEB5-DAD1-14F2-D08BEDCF15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Elementi multimediali online 5" descr="6 Thinking Hats - Creative Thinking by De Bono">
            <a:hlinkClick r:id="" action="ppaction://media"/>
            <a:extLst>
              <a:ext uri="{FF2B5EF4-FFF2-40B4-BE49-F238E27FC236}">
                <a16:creationId xmlns:a16="http://schemas.microsoft.com/office/drawing/2014/main" id="{73405B0E-E598-0138-D0D8-96D755530BD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380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5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EF9EFD89235346B487E977AB1D4CCB" ma:contentTypeVersion="16" ma:contentTypeDescription="Een nieuw document maken." ma:contentTypeScope="" ma:versionID="de57f6555658d8f8a0c03871b6792d7d">
  <xsd:schema xmlns:xsd="http://www.w3.org/2001/XMLSchema" xmlns:xs="http://www.w3.org/2001/XMLSchema" xmlns:p="http://schemas.microsoft.com/office/2006/metadata/properties" xmlns:ns2="cd86d8f1-3ac5-4d59-ac30-ee0a535f2c89" xmlns:ns3="f5bdfc76-b9e4-4b6f-a936-e84754ed3f27" targetNamespace="http://schemas.microsoft.com/office/2006/metadata/properties" ma:root="true" ma:fieldsID="5fe69788a6491c728cdbe28d53c774db" ns2:_="" ns3:_="">
    <xsd:import namespace="cd86d8f1-3ac5-4d59-ac30-ee0a535f2c89"/>
    <xsd:import namespace="f5bdfc76-b9e4-4b6f-a936-e84754ed3f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86d8f1-3ac5-4d59-ac30-ee0a535f2c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371a8fc0-aac8-454a-b196-fb8b2c0863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bdfc76-b9e4-4b6f-a936-e84754ed3f2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5013f95-1bbd-453d-812d-9e9cf59a2639}" ma:internalName="TaxCatchAll" ma:showField="CatchAllData" ma:web="f5bdfc76-b9e4-4b6f-a936-e84754ed3f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E39635-C09E-46D8-9FB2-C24BDDE74ABA}"/>
</file>

<file path=customXml/itemProps2.xml><?xml version="1.0" encoding="utf-8"?>
<ds:datastoreItem xmlns:ds="http://schemas.openxmlformats.org/officeDocument/2006/customXml" ds:itemID="{27969EDD-C169-43BD-BB1D-F001213802FB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Maurizio Chiappa 4B LS</dc:creator>
  <cp:lastModifiedBy>Maurizio Chiappa 4B LS</cp:lastModifiedBy>
  <cp:revision>2</cp:revision>
  <dcterms:created xsi:type="dcterms:W3CDTF">2023-06-07T14:22:09Z</dcterms:created>
  <dcterms:modified xsi:type="dcterms:W3CDTF">2023-06-07T14:24:07Z</dcterms:modified>
</cp:coreProperties>
</file>